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-1028700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/>
        </p:nvSpPr>
        <p:spPr>
          <a:xfrm>
            <a:off x="777875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13"/>
          <p:cNvCxnSpPr/>
          <p:nvPr/>
        </p:nvCxnSpPr>
        <p:spPr>
          <a:xfrm>
            <a:off x="758825" y="1249362"/>
            <a:ext cx="3657600" cy="1587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6" name="Google Shape;86;p13"/>
          <p:cNvCxnSpPr/>
          <p:nvPr/>
        </p:nvCxnSpPr>
        <p:spPr>
          <a:xfrm>
            <a:off x="4645025" y="1249362"/>
            <a:ext cx="3657600" cy="1587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77875" y="6172200"/>
            <a:ext cx="7543800" cy="26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15"/>
          <p:cNvCxnSpPr/>
          <p:nvPr/>
        </p:nvCxnSpPr>
        <p:spPr>
          <a:xfrm rot="5400000">
            <a:off x="1677193" y="2515393"/>
            <a:ext cx="3810000" cy="1587"/>
          </a:xfrm>
          <a:prstGeom prst="straightConnector1">
            <a:avLst/>
          </a:prstGeom>
          <a:noFill/>
          <a:ln w="15875" cap="flat" cmpd="sng">
            <a:solidFill>
              <a:srgbClr val="989898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6248400" y="62087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762000" y="6208712"/>
            <a:ext cx="48736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7620000" y="5688012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Impact"/>
              <a:buNone/>
              <a:defRPr sz="2400" b="0" i="0" u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612" y="44450"/>
            <a:ext cx="925195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>
            <a:spLocks noGrp="1"/>
          </p:cNvSpPr>
          <p:nvPr>
            <p:ph type="title" idx="4294967295"/>
          </p:nvPr>
        </p:nvSpPr>
        <p:spPr>
          <a:xfrm>
            <a:off x="461045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mpact"/>
              <a:buNone/>
            </a:pPr>
            <a:br>
              <a:rPr lang="ru-RU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7200" b="1" i="0" u="none" strike="noStrike" cap="none">
                <a:solidFill>
                  <a:srgbClr val="C9BEB7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7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 sz="72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3" name="Google Shape;123;p17" descr="http://borpsy.ucoz.ru/_nw/3/2722891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2374900"/>
            <a:ext cx="7561262" cy="436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/>
          <p:nvPr/>
        </p:nvSpPr>
        <p:spPr>
          <a:xfrm>
            <a:off x="971600" y="620688"/>
            <a:ext cx="724393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3"/>
              </a:buClr>
              <a:buSzPts val="5400"/>
              <a:buFont typeface="Arial"/>
              <a:buNone/>
            </a:pPr>
            <a:r>
              <a:rPr lang="ru-RU" sz="5400" b="1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«Детство без обид </a:t>
            </a:r>
            <a:endParaRPr sz="54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3"/>
              </a:buClr>
              <a:buSzPts val="5400"/>
              <a:buFont typeface="Arial"/>
              <a:buNone/>
            </a:pPr>
            <a:r>
              <a:rPr lang="ru-RU" sz="5400" b="1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 унижений»</a:t>
            </a:r>
            <a:endParaRPr sz="5400" b="1" i="1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437" y="0"/>
            <a:ext cx="925195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468312" y="11255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468312" y="2133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30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ru-RU" sz="4000" b="1" i="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/>
          </a:p>
        </p:txBody>
      </p:sp>
      <p:pic>
        <p:nvPicPr>
          <p:cNvPr id="199" name="Google Shape;199;p26" descr="http://www.ognikavkaza.ru/images/articles/arhiv/07_2015/loveandsav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700" y="333375"/>
            <a:ext cx="8393112" cy="62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100012"/>
            <a:ext cx="9753600" cy="70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/>
          <p:nvPr/>
        </p:nvSpPr>
        <p:spPr>
          <a:xfrm>
            <a:off x="900112" y="750887"/>
            <a:ext cx="7343775" cy="600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Любовь, словно бабочка в небе парит.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Она не потерпит обид, униженья…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 холоден с ней – от того улетит,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Оставив лишь в памяти крыльев движенье…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 бабочка счастье подарит тогда,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Когда ей без страха судьбу доверяют.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Она выбирает два нежных цветка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яркой окраскою их соблазняет…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Она дарит легкость сознанья и ласку,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душе зарождает торжественный пир.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Она переносит в волшебную сказку,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Зовет за собою в свой сладостный мир.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 лишь нельзя никогда забывать: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Бабочку нужно беречь и лелеять!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Тогда, если чувства начнут остывать,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Она приобнимет крылом и согреет.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875" y="0"/>
            <a:ext cx="9753600" cy="70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323850" y="1028700"/>
            <a:ext cx="8569325" cy="52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Будь добрым и чутким к людям.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Помогай слабым и беззащитным.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Помогай товарищам в беде.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причиняй людям зла, уважай и почитай мать и отца – он дали тебе жизнь, они хотят, чтобы ты стал честным гражданином, человеком с добрым сердцем и чистой душой.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Не будь равнодушен к злу.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Борись против зла, обмана, несправедливости.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Будь непримиримым к тому, кто стремится жить за счет других людей, причиняет зло другим людям, обкрадывает общество.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Люби людей, если хочешь, чтобы люди тебя любили.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412" y="26987"/>
            <a:ext cx="9396412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60375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Impact"/>
              <a:buNone/>
            </a:pP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446087" y="202088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30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 strike="noStrike" cap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274320" marR="0" lvl="0" indent="-2032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2" name="Google Shape;132;p18" descr="http://mogorelovo.ru/uploads/images/pic-15032015-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549275"/>
            <a:ext cx="4679950" cy="60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4787900" y="1720850"/>
            <a:ext cx="4105275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Подойди, загляни в глаза</a:t>
            </a:r>
            <a:b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плечо его тихо тронь. </a:t>
            </a:r>
            <a:b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щеке у него слеза</a:t>
            </a:r>
            <a:b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обиды в душе огонь.</a:t>
            </a: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Его боль раздели на двоих, </a:t>
            </a:r>
            <a:b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Помоги ему, он – твой друг. </a:t>
            </a:r>
            <a:b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Видишь, льдинки тают в глазах</a:t>
            </a:r>
            <a:b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тепла твоих верных рук.</a:t>
            </a: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ладонь положи звезду,</a:t>
            </a:r>
            <a:b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звезду эту другу дай. </a:t>
            </a:r>
            <a:b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Пусть она его вместе с тобой</a:t>
            </a:r>
            <a:b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Поведёт в прекрасную даль.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537" y="26987"/>
            <a:ext cx="9396412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460375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Impact"/>
              <a:buNone/>
            </a:pP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46087" y="202088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30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274320" marR="0" lvl="0" indent="-2032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1" name="Google Shape;141;p19" descr="http://sad51.ru/d/388748/d/%D0%A1%D1%85%D0%B5%D0%BC%D0%B0_%D0%96%D0%9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476250"/>
            <a:ext cx="8424862" cy="626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612" y="44450"/>
            <a:ext cx="925195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460375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Impact"/>
              <a:buNone/>
            </a:pP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446087" y="1052512"/>
            <a:ext cx="8229600" cy="549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30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274320" marR="0" lvl="0" indent="-2032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042987" y="2828925"/>
            <a:ext cx="7058025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Декларации о правах человека есть статья 5, где говорится: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«Никто не может быть подвергнут жесткому, бесчеловечному отношению». </a:t>
            </a:r>
            <a:endParaRPr/>
          </a:p>
        </p:txBody>
      </p:sp>
      <p:pic>
        <p:nvPicPr>
          <p:cNvPr id="150" name="Google Shape;150;p20" descr="https://ds04.infourok.ru/uploads/ex/0ae9/00011c58-8ad6be58/hello_html_6e2ecce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1150" y="404812"/>
            <a:ext cx="5940425" cy="251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612" y="44450"/>
            <a:ext cx="925195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460375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Impact"/>
              <a:buNone/>
            </a:pP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446087" y="202088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30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274320" marR="0" lvl="0" indent="-2032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8" name="Google Shape;158;p21" descr="https://ds01.infourok.ru/uploads/ex/00ea/0000d7c1-2b7e1788/img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942" y="703385"/>
            <a:ext cx="7475050" cy="5843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612" y="0"/>
            <a:ext cx="925195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460375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Impact"/>
              <a:buNone/>
            </a:pP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446087" y="202088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30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274320" marR="0" lvl="0" indent="-2032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66" name="Google Shape;166;p22" descr="https://arhivurokov.ru/multiurok/f/8/3/f8303e02656396f69ee35466efc019b8ce9b939c/klassnyi-chas-po-tiemie-eto-nado-znat-prava-riebienka_20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887" y="476250"/>
            <a:ext cx="6769100" cy="60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4300" y="-50800"/>
            <a:ext cx="925195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60375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Impact"/>
              <a:buNone/>
            </a:pP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br>
              <a:rPr lang="ru-RU" sz="4900" b="0" i="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446087" y="202088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30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274320" marR="0" lvl="0" indent="-2032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4" name="Google Shape;174;p23" descr="https://fs00.infourok.ru/images/doc/216/245983/hello_html_4a0acd7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981075"/>
            <a:ext cx="4248150" cy="525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 descr="https://im0-tub-kz.yandex.net/i?id=b8c6b840c041e5fd0028cb16d9ebbd21-l&amp;n=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6100" y="476250"/>
            <a:ext cx="4608512" cy="59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437" y="0"/>
            <a:ext cx="925195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468312" y="11255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endParaRPr sz="5400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468312" y="2133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30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ru-RU" sz="4000" b="1" i="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/>
          </a:p>
        </p:txBody>
      </p:sp>
      <p:pic>
        <p:nvPicPr>
          <p:cNvPr id="183" name="Google Shape;183;p24" descr="http://images.myshared.ru/9/880193/slide_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260350"/>
            <a:ext cx="8785225" cy="63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1437" y="0"/>
            <a:ext cx="9251950" cy="695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468312" y="1125537"/>
            <a:ext cx="8229600" cy="14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EB Garamond"/>
              <a:buNone/>
            </a:pPr>
            <a:r>
              <a:rPr lang="ru-RU" sz="3600" b="1" i="0" u="none">
                <a:solidFill>
                  <a:srgbClr val="262626"/>
                </a:solidFill>
                <a:latin typeface="EB Garamond"/>
                <a:ea typeface="EB Garamond"/>
                <a:cs typeface="EB Garamond"/>
                <a:sym typeface="EB Garamond"/>
              </a:rPr>
              <a:t>Cценка «Про Петю»</a:t>
            </a: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468312" y="2133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3050" marR="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endParaRPr sz="4000" b="1" i="0" u="none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lang="ru-RU" sz="4000" b="1" i="0" u="none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287337" y="620712"/>
            <a:ext cx="8856662" cy="600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комнате собралась почти вся семья: бабушка вяжет, мама пишет, папа смотрит телевизор. Забегает сын Петя.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Сын: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Мам, так кушать хочется! Скорей дай поесть (</a:t>
            </a:r>
            <a:r>
              <a:rPr lang="ru-RU" sz="2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садится за стол, начинает есть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Мама: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С грязными руками за стол?! Помой руки!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Сын: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Это насилие над личностью! Мы сегодня с Конвенцией о правах ребенка знакомились!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Бабушка: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Петенька, сходи в аптеку за лекарством, что-то давление поднялось.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Сын: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Бабуль, не имеешь право эксплуатировать ребенка (</a:t>
            </a:r>
            <a:r>
              <a:rPr lang="ru-RU" sz="2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встает из-за стола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Спасибо, я так наелся.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Мама: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Помой посуду, сынок.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Сын: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Не имеешь права использовать детский труд, мамочка (</a:t>
            </a:r>
            <a:r>
              <a:rPr lang="ru-RU" sz="20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садится, смотрит телевизор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Отец: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Выключай телевизор и садись за уроки, иначе я тебя отлуплю!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Сын:</a:t>
            </a:r>
            <a:r>
              <a:rPr lang="ru-RU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Это проявление жестокости, папа!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499</Words>
  <Application>Microsoft Office PowerPoint</Application>
  <PresentationFormat>Экран (4:3)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EB Garamond</vt:lpstr>
      <vt:lpstr>Impact</vt:lpstr>
      <vt:lpstr>Times New Roman</vt:lpstr>
      <vt:lpstr>NewsPrint</vt:lpstr>
      <vt:lpstr>1_NewsPrint</vt:lpstr>
      <vt:lpstr>2_NewsPrint</vt:lpstr>
      <vt:lpstr>3_NewsPrint</vt:lpstr>
      <vt:lpstr>4_NewsPrint</vt:lpstr>
      <vt:lpstr>    </vt:lpstr>
      <vt:lpstr>    </vt:lpstr>
      <vt:lpstr>    </vt:lpstr>
      <vt:lpstr>    </vt:lpstr>
      <vt:lpstr>    </vt:lpstr>
      <vt:lpstr>    </vt:lpstr>
      <vt:lpstr>    </vt:lpstr>
      <vt:lpstr>Презентация PowerPoint</vt:lpstr>
      <vt:lpstr>Cценка «Про Петю»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cp:lastModifiedBy>Александр</cp:lastModifiedBy>
  <cp:revision>2</cp:revision>
  <dcterms:modified xsi:type="dcterms:W3CDTF">2022-11-22T09:49:42Z</dcterms:modified>
</cp:coreProperties>
</file>